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Мастер-класс изготовления куклы «Петрушка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Эта презентация расскажет о традиционной народной кукле</a:t>
            </a:r>
          </a:p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Музафарова Алёна Зиннатовна</a:t>
            </a:r>
          </a:p>
          <a:p>
            <a:r>
              <a:rPr lang="ru-RU" dirty="0" smtClean="0"/>
              <a:t>2013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5032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  <a:cs typeface="Times New Roman"/>
              </a:rPr>
              <a:t>Сделать </a:t>
            </a:r>
            <a:r>
              <a:rPr lang="ru-RU" sz="2800" dirty="0" smtClean="0">
                <a:ea typeface="Calibri"/>
                <a:cs typeface="Times New Roman"/>
              </a:rPr>
              <a:t>на </a:t>
            </a:r>
            <a:r>
              <a:rPr lang="ru-RU" sz="2800" dirty="0">
                <a:ea typeface="Calibri"/>
                <a:cs typeface="Times New Roman"/>
              </a:rPr>
              <a:t>второй кулачок, только в обратном </a:t>
            </a:r>
            <a:r>
              <a:rPr lang="ru-RU" sz="2800" dirty="0" smtClean="0">
                <a:ea typeface="Calibri"/>
                <a:cs typeface="Times New Roman"/>
              </a:rPr>
              <a:t>порядке. Руки </a:t>
            </a:r>
            <a:r>
              <a:rPr lang="ru-RU" sz="2800" dirty="0">
                <a:ea typeface="Calibri"/>
                <a:cs typeface="Times New Roman"/>
              </a:rPr>
              <a:t>готовы.</a:t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9218" name="Picture 2" descr="F:\городской конкурс воспитатель\мастер класс петрушка\мастер класс петрушка 2013 02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18" t="23724" r="7144"/>
          <a:stretch/>
        </p:blipFill>
        <p:spPr bwMode="auto">
          <a:xfrm>
            <a:off x="2555776" y="980728"/>
            <a:ext cx="3975007" cy="4927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5011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  <a:cs typeface="Times New Roman"/>
              </a:rPr>
              <a:t> </a:t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b="1" dirty="0">
                <a:ea typeface="Calibri"/>
                <a:cs typeface="Times New Roman"/>
              </a:rPr>
              <a:t>Волосы.</a:t>
            </a:r>
            <a:r>
              <a:rPr lang="ru-RU" sz="2800" dirty="0">
                <a:ea typeface="Calibri"/>
                <a:cs typeface="Times New Roman"/>
              </a:rPr>
              <a:t> Пришить тесьму к голове.</a:t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10242" name="Picture 2" descr="F:\городской конкурс воспитатель\мастер класс петрушка\мастер класс петрушка 2013 0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8" t="25560" r="23470" b="7095"/>
          <a:stretch/>
        </p:blipFill>
        <p:spPr bwMode="auto">
          <a:xfrm>
            <a:off x="2411760" y="980728"/>
            <a:ext cx="3600400" cy="4576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1359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a typeface="Calibri"/>
                <a:cs typeface="Times New Roman"/>
              </a:rPr>
              <a:t/>
            </a:r>
            <a:br>
              <a:rPr lang="ru-RU" sz="2800" dirty="0" smtClean="0">
                <a:ea typeface="Calibri"/>
                <a:cs typeface="Times New Roman"/>
              </a:rPr>
            </a:b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b="1" dirty="0" smtClean="0">
                <a:ea typeface="Calibri"/>
                <a:cs typeface="Times New Roman"/>
              </a:rPr>
              <a:t>Одежда</a:t>
            </a:r>
            <a:r>
              <a:rPr lang="ru-RU" sz="2800" dirty="0">
                <a:ea typeface="Calibri"/>
                <a:cs typeface="Times New Roman"/>
              </a:rPr>
              <a:t>. Кроим рубаху прикладывая «Петрушку», но так чтоб нижний край был = диаметру обрезанной бутылки. К концам рукавов и на горловину пришиваем отделочную тесьму.</a:t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11266" name="Picture 2" descr="F:\городской конкурс воспитатель\мастер класс петрушка\мастер класс петрушка 2013 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городской конкурс воспитатель\мастер класс петрушка\мастер класс петрушка 2013 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479" r="2168" b="5961"/>
          <a:stretch/>
        </p:blipFill>
        <p:spPr bwMode="auto">
          <a:xfrm>
            <a:off x="3740193" y="4005064"/>
            <a:ext cx="4771078" cy="2507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7588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  <a:cs typeface="Times New Roman"/>
              </a:rPr>
              <a:t>Кроим из темной ткани нижнюю часть (верхний край должен быть = диаметру обрезанной бутылки, а длина нижней части = высоте обрезанной бутылки +15 см).</a:t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12290" name="Picture 2" descr="F:\городской конкурс воспитатель\мастер класс петрушка\мастер класс петрушка 2013 02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8" t="3471" r="4261"/>
          <a:stretch/>
        </p:blipFill>
        <p:spPr bwMode="auto">
          <a:xfrm>
            <a:off x="1619672" y="2132856"/>
            <a:ext cx="5182908" cy="4026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6813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a typeface="Calibri"/>
                <a:cs typeface="Times New Roman"/>
              </a:rPr>
              <a:t/>
            </a:r>
            <a:br>
              <a:rPr lang="ru-RU" sz="2800" dirty="0" smtClean="0">
                <a:ea typeface="Calibri"/>
                <a:cs typeface="Times New Roman"/>
              </a:rPr>
            </a:b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dirty="0" smtClean="0">
                <a:ea typeface="Calibri"/>
                <a:cs typeface="Times New Roman"/>
              </a:rPr>
              <a:t/>
            </a:r>
            <a:br>
              <a:rPr lang="ru-RU" sz="2800" dirty="0" smtClean="0">
                <a:ea typeface="Calibri"/>
                <a:cs typeface="Times New Roman"/>
              </a:rPr>
            </a:b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700" dirty="0" smtClean="0">
                <a:ea typeface="Calibri"/>
                <a:cs typeface="Times New Roman"/>
              </a:rPr>
              <a:t>Сшиваем </a:t>
            </a:r>
            <a:r>
              <a:rPr lang="ru-RU" sz="2700" dirty="0">
                <a:ea typeface="Calibri"/>
                <a:cs typeface="Times New Roman"/>
              </a:rPr>
              <a:t>не до самого конца горловину рубахи (т.к. потом будем проталкивать петрушку через горловину). Пришиваем рукава. </a:t>
            </a:r>
            <a:r>
              <a:rPr lang="ru-RU" sz="2700" dirty="0" smtClean="0">
                <a:ea typeface="Calibri"/>
                <a:cs typeface="Times New Roman"/>
              </a:rPr>
              <a:t>Пришиваем </a:t>
            </a:r>
            <a:r>
              <a:rPr lang="ru-RU" sz="2700" dirty="0">
                <a:ea typeface="Calibri"/>
                <a:cs typeface="Times New Roman"/>
              </a:rPr>
              <a:t>одним швом рукав и боковую сторону рубахи. Пришиваем нижнюю часть  рубахи и верхнюю часть  нижней ткани «Петрушки». Застрачиваем второй рукав и вторую боковую сторону  рубахи  и нижней части.</a:t>
            </a:r>
            <a:br>
              <a:rPr lang="ru-RU" sz="2700" dirty="0">
                <a:ea typeface="Calibri"/>
                <a:cs typeface="Times New Roman"/>
              </a:rPr>
            </a:br>
            <a:endParaRPr lang="ru-RU" sz="2700" dirty="0"/>
          </a:p>
        </p:txBody>
      </p:sp>
      <p:pic>
        <p:nvPicPr>
          <p:cNvPr id="13314" name="Picture 2" descr="F:\городской конкурс воспитатель\мастер класс петрушка\мастер класс петрушка 2013 02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1" t="17374" r="3053"/>
          <a:stretch/>
        </p:blipFill>
        <p:spPr bwMode="auto">
          <a:xfrm>
            <a:off x="1475656" y="3212976"/>
            <a:ext cx="4798787" cy="3181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5160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a typeface="Calibri"/>
                <a:cs typeface="Times New Roman"/>
              </a:rPr>
              <a:t/>
            </a:r>
            <a:br>
              <a:rPr lang="ru-RU" sz="2800" dirty="0" smtClean="0">
                <a:ea typeface="Calibri"/>
                <a:cs typeface="Times New Roman"/>
              </a:rPr>
            </a:b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dirty="0" smtClean="0">
                <a:ea typeface="Calibri"/>
                <a:cs typeface="Times New Roman"/>
              </a:rPr>
              <a:t>Делаем </a:t>
            </a:r>
            <a:r>
              <a:rPr lang="ru-RU" sz="2800" dirty="0">
                <a:ea typeface="Calibri"/>
                <a:cs typeface="Times New Roman"/>
              </a:rPr>
              <a:t>надрезы в уголках, где </a:t>
            </a:r>
            <a:r>
              <a:rPr lang="ru-RU" sz="2800" dirty="0" smtClean="0">
                <a:ea typeface="Calibri"/>
                <a:cs typeface="Times New Roman"/>
              </a:rPr>
              <a:t>рукава. Так </a:t>
            </a:r>
            <a:r>
              <a:rPr lang="ru-RU" sz="2800" dirty="0">
                <a:ea typeface="Calibri"/>
                <a:cs typeface="Times New Roman"/>
              </a:rPr>
              <a:t>выглядит костюм «Петрушки» с изнаночной </a:t>
            </a:r>
            <a:r>
              <a:rPr lang="ru-RU" sz="2800" dirty="0" smtClean="0">
                <a:ea typeface="Calibri"/>
                <a:cs typeface="Times New Roman"/>
              </a:rPr>
              <a:t>стороны</a:t>
            </a:r>
            <a:r>
              <a:rPr lang="ru-RU" sz="2800" dirty="0">
                <a:ea typeface="Calibri"/>
                <a:cs typeface="Times New Roman"/>
              </a:rPr>
              <a:t> </a:t>
            </a:r>
            <a:r>
              <a:rPr lang="ru-RU" sz="2800" dirty="0" smtClean="0">
                <a:ea typeface="Calibri"/>
                <a:cs typeface="Times New Roman"/>
              </a:rPr>
              <a:t>и </a:t>
            </a:r>
            <a:r>
              <a:rPr lang="ru-RU" sz="2800" dirty="0">
                <a:ea typeface="Calibri"/>
                <a:cs typeface="Times New Roman"/>
              </a:rPr>
              <a:t>выворачиваем. Получился наряд для нашего «Петрушки».</a:t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14338" name="Picture 2" descr="F:\городской конкурс воспитатель\мастер класс петрушка\мастер класс петрушка 2013 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F:\городской конкурс воспитатель\мастер класс петрушка\мастер класс петрушка 2013 0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74" b="4024"/>
          <a:stretch/>
        </p:blipFill>
        <p:spPr bwMode="auto">
          <a:xfrm rot="6118724">
            <a:off x="4096410" y="2902602"/>
            <a:ext cx="4340411" cy="2656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6272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a typeface="Calibri"/>
                <a:cs typeface="Times New Roman"/>
              </a:rPr>
              <a:t/>
            </a:r>
            <a:br>
              <a:rPr lang="ru-RU" sz="2800" dirty="0" smtClean="0">
                <a:ea typeface="Calibri"/>
                <a:cs typeface="Times New Roman"/>
              </a:rPr>
            </a:b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dirty="0" smtClean="0">
                <a:ea typeface="Calibri"/>
                <a:cs typeface="Times New Roman"/>
              </a:rPr>
              <a:t>Сборка </a:t>
            </a:r>
            <a:r>
              <a:rPr lang="ru-RU" sz="2800" dirty="0">
                <a:ea typeface="Calibri"/>
                <a:cs typeface="Times New Roman"/>
              </a:rPr>
              <a:t>«Петрушки». Просовываем «Петрушку» через горловину, вытаскиваем кулачки в рукава. Зашиваем горловину, и пришиваем отделочную тесьму вокруг горловины.</a:t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15362" name="Picture 2" descr="F:\городской конкурс воспитатель\мастер класс петрушка\мастер класс петрушка 2013 03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8"/>
          <a:stretch/>
        </p:blipFill>
        <p:spPr bwMode="auto">
          <a:xfrm>
            <a:off x="611560" y="1988840"/>
            <a:ext cx="3418511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F:\городской конкурс воспитатель\мастер класс петрушка\мастер класс петрушка 2013 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9077" y="1988840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:\городской конкурс воспитатель\мастер класс петрушка\мастер класс петрушка 2013 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279" y="4123500"/>
            <a:ext cx="3446930" cy="2585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3407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smtClean="0">
                <a:ea typeface="Calibri"/>
                <a:cs typeface="Times New Roman"/>
              </a:rPr>
              <a:t/>
            </a:r>
            <a:br>
              <a:rPr lang="ru-RU" sz="2400" dirty="0" smtClean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 smtClean="0">
                <a:ea typeface="Calibri"/>
                <a:cs typeface="Times New Roman"/>
              </a:rPr>
              <a:t>Засовываем </a:t>
            </a:r>
            <a:r>
              <a:rPr lang="ru-RU" sz="2400" dirty="0">
                <a:ea typeface="Calibri"/>
                <a:cs typeface="Times New Roman"/>
              </a:rPr>
              <a:t>в нижнюю часть обрезанную </a:t>
            </a:r>
            <a:r>
              <a:rPr lang="ru-RU" sz="2400" dirty="0" smtClean="0">
                <a:ea typeface="Calibri"/>
                <a:cs typeface="Times New Roman"/>
              </a:rPr>
              <a:t>бутылку. Ставим </a:t>
            </a:r>
            <a:r>
              <a:rPr lang="ru-RU" sz="2400" dirty="0">
                <a:ea typeface="Calibri"/>
                <a:cs typeface="Times New Roman"/>
              </a:rPr>
              <a:t>ее на место</a:t>
            </a:r>
            <a:r>
              <a:rPr lang="ru-RU" sz="2400" dirty="0" smtClean="0">
                <a:ea typeface="Calibri"/>
                <a:cs typeface="Times New Roman"/>
              </a:rPr>
              <a:t>, и </a:t>
            </a:r>
            <a:r>
              <a:rPr lang="ru-RU" sz="2400" dirty="0">
                <a:ea typeface="Calibri"/>
                <a:cs typeface="Times New Roman"/>
              </a:rPr>
              <a:t>швом через край прошиваем ткань вместе с бутылкой.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 Пришиваем отделочную тесьму. Завязываем тесьмой  нижнюю часть на горлышке бутылки.</a:t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16386" name="Picture 2" descr="F:\городской конкурс воспитатель\мастер класс петрушка\мастер класс петрушка 2013 03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59" r="11323" b="6032"/>
          <a:stretch/>
        </p:blipFill>
        <p:spPr bwMode="auto">
          <a:xfrm>
            <a:off x="539552" y="2183525"/>
            <a:ext cx="2232248" cy="3938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F:\городской конкурс воспитатель\мастер класс петрушка\мастер класс петрушка 2013 0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10" b="2321"/>
          <a:stretch/>
        </p:blipFill>
        <p:spPr bwMode="auto">
          <a:xfrm rot="16200000">
            <a:off x="3035681" y="1761584"/>
            <a:ext cx="2965245" cy="2987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F:\городской конкурс воспитатель\мастер класс петрушка\мастер класс петрушка 2013 0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46" r="9940" b="11336"/>
          <a:stretch/>
        </p:blipFill>
        <p:spPr bwMode="auto">
          <a:xfrm rot="5400000">
            <a:off x="5633945" y="3218784"/>
            <a:ext cx="3652270" cy="2488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3063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a typeface="Calibri"/>
                <a:cs typeface="Times New Roman"/>
              </a:rPr>
              <a:t/>
            </a:r>
            <a:br>
              <a:rPr lang="ru-RU" sz="2400" dirty="0" smtClean="0">
                <a:ea typeface="Calibri"/>
                <a:cs typeface="Times New Roman"/>
              </a:rPr>
            </a:br>
            <a:r>
              <a:rPr lang="ru-RU" sz="2400" b="1" dirty="0" smtClean="0">
                <a:ea typeface="Calibri"/>
                <a:cs typeface="Times New Roman"/>
              </a:rPr>
              <a:t>Колпачок</a:t>
            </a:r>
            <a:r>
              <a:rPr lang="ru-RU" sz="2400" dirty="0">
                <a:ea typeface="Calibri"/>
                <a:cs typeface="Times New Roman"/>
              </a:rPr>
              <a:t>. Кроим колпачок по голове нашего «Петрушки</a:t>
            </a:r>
            <a:r>
              <a:rPr lang="ru-RU" sz="2400" dirty="0" smtClean="0">
                <a:ea typeface="Calibri"/>
                <a:cs typeface="Times New Roman"/>
              </a:rPr>
              <a:t>». Пришиваем </a:t>
            </a:r>
            <a:r>
              <a:rPr lang="ru-RU" sz="2400" dirty="0">
                <a:ea typeface="Calibri"/>
                <a:cs typeface="Times New Roman"/>
              </a:rPr>
              <a:t>на переднюю часть </a:t>
            </a:r>
            <a:r>
              <a:rPr lang="ru-RU" sz="2400" dirty="0" smtClean="0">
                <a:ea typeface="Calibri"/>
                <a:cs typeface="Times New Roman"/>
              </a:rPr>
              <a:t>тесьму. Сгибаем </a:t>
            </a:r>
            <a:r>
              <a:rPr lang="ru-RU" sz="2400" dirty="0">
                <a:ea typeface="Calibri"/>
                <a:cs typeface="Times New Roman"/>
              </a:rPr>
              <a:t>ткань пополам и прошиваем 2 </a:t>
            </a:r>
            <a:r>
              <a:rPr lang="ru-RU" sz="2400" dirty="0" smtClean="0">
                <a:ea typeface="Calibri"/>
                <a:cs typeface="Times New Roman"/>
              </a:rPr>
              <a:t>стороны. Выворачиваем </a:t>
            </a:r>
            <a:r>
              <a:rPr lang="ru-RU" sz="2400" dirty="0">
                <a:ea typeface="Calibri"/>
                <a:cs typeface="Times New Roman"/>
              </a:rPr>
              <a:t>колпачок на лицевую сторону и соединяем два уголка, сшиваем.</a:t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17410" name="Picture 2" descr="F:\городской конкурс воспитатель\мастер класс петрушка\мастер класс петрушка 2013 04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30" r="5339" b="8150"/>
          <a:stretch/>
        </p:blipFill>
        <p:spPr bwMode="auto">
          <a:xfrm>
            <a:off x="611560" y="1805035"/>
            <a:ext cx="3384376" cy="2153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F:\городской конкурс воспитатель\мастер класс петрушка\мастер класс петрушка 2013 0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58" t="10712" r="17413" b="3788"/>
          <a:stretch/>
        </p:blipFill>
        <p:spPr bwMode="auto">
          <a:xfrm>
            <a:off x="5148064" y="1657789"/>
            <a:ext cx="3178259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F:\городской конкурс воспитатель\мастер класс петрушка\мастер класс петрушка 2013 0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84" r="10794" b="11698"/>
          <a:stretch/>
        </p:blipFill>
        <p:spPr bwMode="auto">
          <a:xfrm rot="15761446">
            <a:off x="2566875" y="3426118"/>
            <a:ext cx="3663808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9153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  <a:cs typeface="Times New Roman"/>
              </a:rPr>
              <a:t> </a:t>
            </a:r>
            <a:r>
              <a:rPr lang="ru-RU" sz="2800" dirty="0" smtClean="0">
                <a:ea typeface="Calibri"/>
                <a:cs typeface="Times New Roman"/>
              </a:rPr>
              <a:t/>
            </a:r>
            <a:br>
              <a:rPr lang="ru-RU" sz="2800" dirty="0" smtClean="0">
                <a:ea typeface="Calibri"/>
                <a:cs typeface="Times New Roman"/>
              </a:rPr>
            </a:br>
            <a:r>
              <a:rPr lang="ru-RU" sz="2800" dirty="0" smtClean="0">
                <a:ea typeface="Calibri"/>
                <a:cs typeface="Times New Roman"/>
              </a:rPr>
              <a:t>Делаем  </a:t>
            </a:r>
            <a:r>
              <a:rPr lang="ru-RU" sz="2800" dirty="0">
                <a:ea typeface="Calibri"/>
                <a:cs typeface="Times New Roman"/>
              </a:rPr>
              <a:t>бахрому для отделки на колпачок. Взять кусочек </a:t>
            </a:r>
            <a:r>
              <a:rPr lang="ru-RU" sz="2800" dirty="0" smtClean="0">
                <a:ea typeface="Calibri"/>
                <a:cs typeface="Times New Roman"/>
              </a:rPr>
              <a:t>ткани (где </a:t>
            </a:r>
            <a:r>
              <a:rPr lang="ru-RU" sz="2800" dirty="0">
                <a:ea typeface="Calibri"/>
                <a:cs typeface="Times New Roman"/>
              </a:rPr>
              <a:t>– то 3*15см) порезать как показано </a:t>
            </a:r>
            <a:r>
              <a:rPr lang="ru-RU" sz="2800" dirty="0" smtClean="0">
                <a:ea typeface="Calibri"/>
                <a:cs typeface="Times New Roman"/>
              </a:rPr>
              <a:t>на, завернуть </a:t>
            </a:r>
            <a:r>
              <a:rPr lang="ru-RU" sz="2800" dirty="0">
                <a:ea typeface="Calibri"/>
                <a:cs typeface="Times New Roman"/>
              </a:rPr>
              <a:t>в колокольчик и пришить к колпачку.</a:t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18434" name="Picture 2" descr="F:\городской конкурс воспитатель\мастер класс петрушка\мастер класс петрушка 2013 04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7" t="35057" r="1972" b="23625"/>
          <a:stretch/>
        </p:blipFill>
        <p:spPr bwMode="auto">
          <a:xfrm rot="244351">
            <a:off x="204065" y="1733275"/>
            <a:ext cx="4277767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F:\городской конкурс воспитатель\мастер класс петрушка\мастер класс петрушка 2013 0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14" b="41572"/>
          <a:stretch/>
        </p:blipFill>
        <p:spPr bwMode="auto">
          <a:xfrm rot="223552">
            <a:off x="151288" y="3536733"/>
            <a:ext cx="4312901" cy="132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F:\городской конкурс воспитатель\мастер класс петрушка\мастер класс петрушка 2013 0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85" r="13872"/>
          <a:stretch/>
        </p:blipFill>
        <p:spPr bwMode="auto">
          <a:xfrm>
            <a:off x="5220072" y="1548507"/>
            <a:ext cx="3408218" cy="2695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F:\городской конкурс воспитатель\мастер класс петрушка\мастер класс петрушка 2013 05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6" t="12660" b="9311"/>
          <a:stretch/>
        </p:blipFill>
        <p:spPr bwMode="auto">
          <a:xfrm rot="5400000">
            <a:off x="2464158" y="2816726"/>
            <a:ext cx="4621447" cy="2854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748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«Петрушка» – игровая куколка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3600400" cy="5104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3994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  <a:cs typeface="Times New Roman"/>
              </a:rPr>
              <a:t>Одеваем колпачок на голову нашему «Петрушке».</a:t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dirty="0">
                <a:ea typeface="Calibri"/>
                <a:cs typeface="Times New Roman"/>
              </a:rPr>
              <a:t> Можно колпачок пришить к голове, чтоб не </a:t>
            </a:r>
            <a:r>
              <a:rPr lang="ru-RU" sz="2800" dirty="0" err="1">
                <a:ea typeface="Calibri"/>
                <a:cs typeface="Times New Roman"/>
              </a:rPr>
              <a:t>спадывал</a:t>
            </a:r>
            <a:r>
              <a:rPr lang="ru-RU" sz="2800" dirty="0">
                <a:ea typeface="Calibri"/>
                <a:cs typeface="Times New Roman"/>
              </a:rPr>
              <a:t>.</a:t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19458" name="Picture 2" descr="F:\городской конкурс воспитатель\мастер класс петрушка\мастер класс петрушка 2013 05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21" t="3849"/>
          <a:stretch/>
        </p:blipFill>
        <p:spPr bwMode="auto">
          <a:xfrm>
            <a:off x="1835696" y="1356869"/>
            <a:ext cx="5174703" cy="433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8719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>
                <a:ea typeface="Calibri"/>
                <a:cs typeface="Times New Roman"/>
              </a:rPr>
              <a:t> Лицо</a:t>
            </a:r>
            <a:r>
              <a:rPr lang="ru-RU" sz="2800" dirty="0" smtClean="0">
                <a:ea typeface="Calibri"/>
                <a:cs typeface="Times New Roman"/>
              </a:rPr>
              <a:t>. Вышиваем </a:t>
            </a:r>
            <a:r>
              <a:rPr lang="ru-RU" sz="2800" dirty="0">
                <a:ea typeface="Calibri"/>
                <a:cs typeface="Times New Roman"/>
              </a:rPr>
              <a:t>глазки, носик, ротик и щечки</a:t>
            </a:r>
            <a:endParaRPr lang="ru-RU" sz="2800" dirty="0"/>
          </a:p>
        </p:txBody>
      </p:sp>
      <p:pic>
        <p:nvPicPr>
          <p:cNvPr id="21506" name="Picture 2" descr="F:\городской конкурс воспитатель\мастер класс петрушка\мастер класс петрушка 2013 06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348"/>
          <a:stretch/>
        </p:blipFill>
        <p:spPr bwMode="auto">
          <a:xfrm>
            <a:off x="2843808" y="1340768"/>
            <a:ext cx="3209404" cy="517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2358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 я спрятался! Поиграй со мной!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Это я Петрушка, весёлая игрушка</a:t>
            </a:r>
          </a:p>
          <a:p>
            <a:pPr marL="0" indent="0" algn="ctr">
              <a:buNone/>
            </a:pPr>
            <a:r>
              <a:rPr lang="ru-RU" dirty="0" smtClean="0"/>
              <a:t>Кто со мной играет – горя не знает</a:t>
            </a:r>
          </a:p>
          <a:p>
            <a:pPr marL="0" indent="0" algn="ctr">
              <a:buNone/>
            </a:pPr>
            <a:r>
              <a:rPr lang="ru-RU" dirty="0" smtClean="0"/>
              <a:t>Весело живёт, песенки поёт,</a:t>
            </a:r>
          </a:p>
          <a:p>
            <a:pPr marL="0" indent="0" algn="ctr">
              <a:buNone/>
            </a:pPr>
            <a:r>
              <a:rPr lang="ru-RU" dirty="0" smtClean="0"/>
              <a:t>Кашку кушает и маму с папой слушает!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F:\городской конкурс воспитатель\мастер класс петрушка\мастер класс петрушка 2013 0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55" r="15813"/>
          <a:stretch/>
        </p:blipFill>
        <p:spPr bwMode="auto">
          <a:xfrm>
            <a:off x="179513" y="1484784"/>
            <a:ext cx="3423946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8446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/>
              <a:t>Р.S. </a:t>
            </a:r>
            <a:r>
              <a:rPr lang="ru-RU" sz="2800" dirty="0" smtClean="0"/>
              <a:t>: А </a:t>
            </a:r>
            <a:r>
              <a:rPr lang="ru-RU" sz="2800" dirty="0"/>
              <a:t>У «Петрушки есть жена «</a:t>
            </a:r>
            <a:r>
              <a:rPr lang="ru-RU" sz="2800" dirty="0" smtClean="0"/>
              <a:t>Матрена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Желаю всем счастья!</a:t>
            </a:r>
          </a:p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F:\городской конкурс воспитатель\мастер класс петрушка\мастер класс петрушка 2013 0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2" t="11087" r="11801" b="6241"/>
          <a:stretch/>
        </p:blipFill>
        <p:spPr bwMode="auto">
          <a:xfrm>
            <a:off x="220936" y="1556792"/>
            <a:ext cx="3563282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0283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такие «Петрушки» появились у моих коллег после мастер класса:</a:t>
            </a:r>
            <a:endParaRPr lang="ru-RU" dirty="0"/>
          </a:p>
        </p:txBody>
      </p:sp>
      <p:pic>
        <p:nvPicPr>
          <p:cNvPr id="23554" name="Picture 2" descr="C:\Users\user\Desktop\Мастер класс петрушка\фото педсовет\P10909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12776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user\Desktop\Мастер класс петрушка\фото педсовет\последние 0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58" r="6353" b="6392"/>
          <a:stretch/>
        </p:blipFill>
        <p:spPr bwMode="auto">
          <a:xfrm>
            <a:off x="5651674" y="1484784"/>
            <a:ext cx="2926401" cy="3606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F:\городской конкурс воспитатель\дополнительно\фото на город\апрель13 1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65" t="7153" r="11407" b="9515"/>
          <a:stretch/>
        </p:blipFill>
        <p:spPr bwMode="auto">
          <a:xfrm>
            <a:off x="2267744" y="3645024"/>
            <a:ext cx="4097854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125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работы вам нужно: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/>
              <a:t>Пластиковая бутылка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ткань  2 цвета (рубаха, штаны</a:t>
            </a:r>
            <a:r>
              <a:rPr lang="ru-RU" sz="2800" dirty="0" smtClean="0"/>
              <a:t>),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белая ткань (голова, руки), </a:t>
            </a:r>
            <a:endParaRPr lang="ru-RU" sz="2800" dirty="0" smtClean="0"/>
          </a:p>
          <a:p>
            <a:r>
              <a:rPr lang="ru-RU" sz="2800" dirty="0" smtClean="0"/>
              <a:t>тесьма </a:t>
            </a:r>
            <a:r>
              <a:rPr lang="ru-RU" sz="2800" dirty="0"/>
              <a:t>(для волос</a:t>
            </a:r>
            <a:r>
              <a:rPr lang="ru-RU" sz="2800" dirty="0" smtClean="0"/>
              <a:t>),</a:t>
            </a:r>
          </a:p>
          <a:p>
            <a:r>
              <a:rPr lang="ru-RU" sz="2800" dirty="0" smtClean="0"/>
              <a:t>тесьма </a:t>
            </a:r>
            <a:r>
              <a:rPr lang="ru-RU" sz="2800" dirty="0"/>
              <a:t>(для отделки рубахи), </a:t>
            </a:r>
            <a:endParaRPr lang="ru-RU" sz="2800" dirty="0" smtClean="0"/>
          </a:p>
          <a:p>
            <a:r>
              <a:rPr lang="ru-RU" sz="2800" dirty="0" smtClean="0"/>
              <a:t>тесьма </a:t>
            </a:r>
            <a:r>
              <a:rPr lang="ru-RU" sz="2800" dirty="0"/>
              <a:t>(для отделки  шва </a:t>
            </a:r>
            <a:endParaRPr lang="ru-RU" sz="2800" dirty="0" smtClean="0"/>
          </a:p>
          <a:p>
            <a:r>
              <a:rPr lang="ru-RU" sz="2800" dirty="0" smtClean="0"/>
              <a:t>рубахи </a:t>
            </a:r>
            <a:r>
              <a:rPr lang="ru-RU" sz="2800" dirty="0"/>
              <a:t>и нижней части), </a:t>
            </a:r>
            <a:endParaRPr lang="ru-RU" sz="2800" dirty="0" smtClean="0"/>
          </a:p>
          <a:p>
            <a:r>
              <a:rPr lang="ru-RU" sz="2800" dirty="0" smtClean="0"/>
              <a:t>вата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smtClean="0"/>
              <a:t>нитки </a:t>
            </a:r>
            <a:r>
              <a:rPr lang="ru-RU" sz="2800" dirty="0"/>
              <a:t>(для лица), </a:t>
            </a:r>
            <a:endParaRPr lang="ru-RU" sz="2800" dirty="0" smtClean="0"/>
          </a:p>
          <a:p>
            <a:r>
              <a:rPr lang="ru-RU" sz="2800" dirty="0" smtClean="0"/>
              <a:t>деревянная </a:t>
            </a:r>
            <a:r>
              <a:rPr lang="ru-RU" sz="2800" dirty="0"/>
              <a:t>палка длиной 40 -50 см, </a:t>
            </a:r>
            <a:endParaRPr lang="ru-RU" sz="2800" dirty="0" smtClean="0"/>
          </a:p>
          <a:p>
            <a:r>
              <a:rPr lang="ru-RU" sz="2800" dirty="0" smtClean="0"/>
              <a:t>тесьма для </a:t>
            </a:r>
            <a:r>
              <a:rPr lang="ru-RU" sz="2800" dirty="0"/>
              <a:t>подвязки бутылки.</a:t>
            </a:r>
          </a:p>
        </p:txBody>
      </p:sp>
      <p:pic>
        <p:nvPicPr>
          <p:cNvPr id="1026" name="Picture 2" descr="F:\городской конкурс воспитатель\мастер класс петрушка\мастер класс петрушка 2013 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41" r="7248" b="6057"/>
          <a:stretch/>
        </p:blipFill>
        <p:spPr bwMode="auto">
          <a:xfrm>
            <a:off x="5076056" y="2420888"/>
            <a:ext cx="3830135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133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100" b="1" dirty="0" smtClean="0">
                <a:ea typeface="Calibri"/>
                <a:cs typeface="Times New Roman"/>
              </a:rPr>
              <a:t>Подготовка</a:t>
            </a:r>
            <a:r>
              <a:rPr lang="ru-RU" sz="3100" dirty="0" smtClean="0">
                <a:ea typeface="Calibri"/>
                <a:cs typeface="Times New Roman"/>
              </a:rPr>
              <a:t>: взять </a:t>
            </a:r>
            <a:r>
              <a:rPr lang="ru-RU" sz="3100" dirty="0">
                <a:ea typeface="Calibri"/>
                <a:cs typeface="Times New Roman"/>
              </a:rPr>
              <a:t>пластиковую бутылку и отрезать, как показано на фото. Я брала 2 – литровую бутылку.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3074" name="Picture 2" descr="F:\городской конкурс воспитатель\мастер класс петрушка\мастер класс петрушка 2013 00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72" t="8088" r="16139" b="24566"/>
          <a:stretch/>
        </p:blipFill>
        <p:spPr bwMode="auto">
          <a:xfrm>
            <a:off x="1043608" y="1814944"/>
            <a:ext cx="2821810" cy="3929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городской конкурс воспитатель\мастер класс петрушка\мастер класс петрушка 2013 0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27" t="16997" r="15531" b="22207"/>
          <a:stretch/>
        </p:blipFill>
        <p:spPr bwMode="auto">
          <a:xfrm>
            <a:off x="5004047" y="1859374"/>
            <a:ext cx="2873539" cy="3772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044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a typeface="Calibri"/>
                <a:cs typeface="Times New Roman"/>
              </a:rPr>
              <a:t/>
            </a:r>
            <a:br>
              <a:rPr lang="ru-RU" sz="2800" dirty="0" smtClean="0">
                <a:ea typeface="Calibri"/>
                <a:cs typeface="Times New Roman"/>
              </a:rPr>
            </a:br>
            <a:r>
              <a:rPr lang="ru-RU" sz="3100" dirty="0" smtClean="0">
                <a:ea typeface="Calibri"/>
                <a:cs typeface="Times New Roman"/>
              </a:rPr>
              <a:t>Взять </a:t>
            </a:r>
            <a:r>
              <a:rPr lang="ru-RU" sz="3100" dirty="0">
                <a:ea typeface="Calibri"/>
                <a:cs typeface="Times New Roman"/>
              </a:rPr>
              <a:t>палочку и сделать на ней риску ножом, как показано (это понадобиться в дальнейшем, когда будем изготавливать голову, чтоб она не отпала).</a:t>
            </a:r>
            <a:br>
              <a:rPr lang="ru-RU" sz="3100" dirty="0">
                <a:ea typeface="Calibri"/>
                <a:cs typeface="Times New Roman"/>
              </a:rPr>
            </a:br>
            <a:endParaRPr lang="ru-RU" sz="3100" dirty="0"/>
          </a:p>
        </p:txBody>
      </p:sp>
      <p:pic>
        <p:nvPicPr>
          <p:cNvPr id="4098" name="Picture 2" descr="F:\городской конкурс воспитатель\мастер класс петрушка\мастер класс петрушка 2013 00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56"/>
          <a:stretch/>
        </p:blipFill>
        <p:spPr bwMode="auto">
          <a:xfrm>
            <a:off x="3275856" y="1412776"/>
            <a:ext cx="2993379" cy="4852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10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>
                <a:ea typeface="Calibri"/>
                <a:cs typeface="Times New Roman"/>
              </a:rPr>
              <a:t> Процесс изготовления</a:t>
            </a:r>
            <a:r>
              <a:rPr lang="ru-RU" sz="2800" dirty="0" smtClean="0">
                <a:ea typeface="Calibri"/>
                <a:cs typeface="Times New Roman"/>
              </a:rPr>
              <a:t>:</a:t>
            </a:r>
            <a:br>
              <a:rPr lang="ru-RU" sz="2800" dirty="0" smtClean="0">
                <a:ea typeface="Calibri"/>
                <a:cs typeface="Times New Roman"/>
              </a:rPr>
            </a:br>
            <a:r>
              <a:rPr lang="ru-RU" sz="2800" b="1" dirty="0" smtClean="0">
                <a:ea typeface="Calibri"/>
                <a:cs typeface="Times New Roman"/>
              </a:rPr>
              <a:t>Голова</a:t>
            </a:r>
            <a:r>
              <a:rPr lang="ru-RU" sz="2800" dirty="0">
                <a:ea typeface="Calibri"/>
                <a:cs typeface="Times New Roman"/>
              </a:rPr>
              <a:t>. Берем кусочек ваты и формируем голову.</a:t>
            </a:r>
            <a:endParaRPr lang="ru-RU" sz="2800" dirty="0"/>
          </a:p>
        </p:txBody>
      </p:sp>
      <p:pic>
        <p:nvPicPr>
          <p:cNvPr id="5122" name="Picture 2" descr="F:\городской конкурс воспитатель\мастер класс петрушка\мастер класс петрушка 2013 00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40" t="15459" r="14491"/>
          <a:stretch/>
        </p:blipFill>
        <p:spPr bwMode="auto">
          <a:xfrm>
            <a:off x="2915816" y="1340768"/>
            <a:ext cx="2789521" cy="4585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494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  <a:cs typeface="Times New Roman"/>
              </a:rPr>
              <a:t> </a:t>
            </a:r>
            <a:r>
              <a:rPr lang="ru-RU" sz="2800" dirty="0" smtClean="0">
                <a:ea typeface="Calibri"/>
                <a:cs typeface="Times New Roman"/>
              </a:rPr>
              <a:t/>
            </a:r>
            <a:br>
              <a:rPr lang="ru-RU" sz="2800" dirty="0" smtClean="0">
                <a:ea typeface="Calibri"/>
                <a:cs typeface="Times New Roman"/>
              </a:rPr>
            </a:br>
            <a:r>
              <a:rPr lang="ru-RU" sz="2800" dirty="0" smtClean="0">
                <a:ea typeface="Calibri"/>
                <a:cs typeface="Times New Roman"/>
              </a:rPr>
              <a:t>Кладем </a:t>
            </a:r>
            <a:r>
              <a:rPr lang="ru-RU" sz="2800" dirty="0">
                <a:ea typeface="Calibri"/>
                <a:cs typeface="Times New Roman"/>
              </a:rPr>
              <a:t>ее на палку, обворачиваем белой тканью (где-то 25*25 см), и заматываем ниткой стараясь попасть в риску. Завязываем нитку на узелок.</a:t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6146" name="Picture 2" descr="F:\городской конкурс воспитатель\мастер класс петрушка\мастер класс петрушка 2013 00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86" t="4644" r="4309"/>
          <a:stretch/>
        </p:blipFill>
        <p:spPr bwMode="auto">
          <a:xfrm>
            <a:off x="395536" y="1685743"/>
            <a:ext cx="2729345" cy="4315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городской конкурс воспитатель\мастер класс петрушка\мастер класс петрушка 2013 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85" t="19099" r="18691" b="20906"/>
          <a:stretch/>
        </p:blipFill>
        <p:spPr bwMode="auto">
          <a:xfrm>
            <a:off x="3635896" y="1772816"/>
            <a:ext cx="2296941" cy="3345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городской конкурс воспитатель\мастер класс петрушка\мастер класс петрушка 2013 0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68" t="19553" r="13641" b="18231"/>
          <a:stretch/>
        </p:blipFill>
        <p:spPr bwMode="auto">
          <a:xfrm>
            <a:off x="6372200" y="2879815"/>
            <a:ext cx="2376264" cy="3335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558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a typeface="Calibri"/>
                <a:cs typeface="Times New Roman"/>
              </a:rPr>
              <a:t/>
            </a:r>
            <a:br>
              <a:rPr lang="ru-RU" sz="2800" dirty="0" smtClean="0">
                <a:ea typeface="Calibri"/>
                <a:cs typeface="Times New Roman"/>
              </a:rPr>
            </a:br>
            <a:r>
              <a:rPr lang="ru-RU" sz="3100" b="1" dirty="0" smtClean="0">
                <a:ea typeface="Calibri"/>
                <a:cs typeface="Times New Roman"/>
              </a:rPr>
              <a:t>Руки</a:t>
            </a:r>
            <a:r>
              <a:rPr lang="ru-RU" sz="3100" b="1" dirty="0">
                <a:ea typeface="Calibri"/>
                <a:cs typeface="Times New Roman"/>
              </a:rPr>
              <a:t>. </a:t>
            </a:r>
            <a:r>
              <a:rPr lang="ru-RU" sz="3100" dirty="0">
                <a:ea typeface="Calibri"/>
                <a:cs typeface="Times New Roman"/>
              </a:rPr>
              <a:t>Теперь возьмем белую ткань (где-то 10*50 см).</a:t>
            </a:r>
            <a:br>
              <a:rPr lang="ru-RU" sz="3100" dirty="0">
                <a:ea typeface="Calibri"/>
                <a:cs typeface="Times New Roman"/>
              </a:rPr>
            </a:br>
            <a:r>
              <a:rPr lang="ru-RU" sz="3100" dirty="0">
                <a:solidFill>
                  <a:prstClr val="black"/>
                </a:solidFill>
                <a:ea typeface="Calibri"/>
                <a:cs typeface="Times New Roman"/>
              </a:rPr>
              <a:t>На самом краю завязываем узелок, и выворачиваем узелок во внутрь, завязываем ниткой</a:t>
            </a:r>
            <a:br>
              <a:rPr lang="ru-RU" sz="31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3100" dirty="0"/>
          </a:p>
        </p:txBody>
      </p:sp>
      <p:pic>
        <p:nvPicPr>
          <p:cNvPr id="7170" name="Picture 2" descr="F:\городской конкурс воспитатель\мастер класс петрушка\мастер класс петрушка 2013 0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82" t="-254" r="7865" b="4876"/>
          <a:stretch/>
        </p:blipFill>
        <p:spPr bwMode="auto">
          <a:xfrm>
            <a:off x="539552" y="1628800"/>
            <a:ext cx="2340573" cy="431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городской конкурс воспитатель\мастер класс петрушка\мастер класс петрушка 2013 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72" t="18926" r="13716" b="27664"/>
          <a:stretch/>
        </p:blipFill>
        <p:spPr bwMode="auto">
          <a:xfrm>
            <a:off x="3115428" y="1563702"/>
            <a:ext cx="2434098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городской конкурс воспитатель\мастер класс петрушка\мастер класс петрушка 2013 0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41" t="16601" r="10801" b="16353"/>
          <a:stretch/>
        </p:blipFill>
        <p:spPr bwMode="auto">
          <a:xfrm>
            <a:off x="6372200" y="1222483"/>
            <a:ext cx="2313710" cy="3269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городской конкурс воспитатель\мастер класс петрушка\мастер класс петрушка 2013 0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3" t="43892" r="16287"/>
          <a:stretch/>
        </p:blipFill>
        <p:spPr bwMode="auto">
          <a:xfrm>
            <a:off x="5031044" y="3861047"/>
            <a:ext cx="2299855" cy="2736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9176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a typeface="Calibri"/>
                <a:cs typeface="Times New Roman"/>
              </a:rPr>
              <a:t/>
            </a:r>
            <a:br>
              <a:rPr lang="ru-RU" sz="2800" dirty="0" smtClean="0">
                <a:ea typeface="Calibri"/>
                <a:cs typeface="Times New Roman"/>
              </a:rPr>
            </a:b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dirty="0" smtClean="0">
                <a:ea typeface="Calibri"/>
                <a:cs typeface="Times New Roman"/>
              </a:rPr>
              <a:t>Получился  </a:t>
            </a:r>
            <a:r>
              <a:rPr lang="ru-RU" sz="2800" dirty="0">
                <a:ea typeface="Calibri"/>
                <a:cs typeface="Times New Roman"/>
              </a:rPr>
              <a:t>один </a:t>
            </a:r>
            <a:r>
              <a:rPr lang="ru-RU" sz="2800" dirty="0" smtClean="0">
                <a:ea typeface="Calibri"/>
                <a:cs typeface="Times New Roman"/>
              </a:rPr>
              <a:t>кулачок. Обвернуть </a:t>
            </a:r>
            <a:r>
              <a:rPr lang="ru-RU" sz="2800" dirty="0">
                <a:ea typeface="Calibri"/>
                <a:cs typeface="Times New Roman"/>
              </a:rPr>
              <a:t>руку вокруг </a:t>
            </a:r>
            <a:r>
              <a:rPr lang="ru-RU" sz="2800" dirty="0" smtClean="0">
                <a:ea typeface="Calibri"/>
                <a:cs typeface="Times New Roman"/>
              </a:rPr>
              <a:t>туловища и </a:t>
            </a:r>
            <a:r>
              <a:rPr lang="ru-RU" sz="2800" dirty="0">
                <a:ea typeface="Calibri"/>
                <a:cs typeface="Times New Roman"/>
              </a:rPr>
              <a:t>привязать ниткой, сначала одну сторону, потом другую</a:t>
            </a:r>
            <a:r>
              <a:rPr lang="ru-RU" sz="2800" dirty="0" smtClean="0">
                <a:ea typeface="Calibri"/>
                <a:cs typeface="Times New Roman"/>
              </a:rPr>
              <a:t>.</a:t>
            </a:r>
            <a:r>
              <a:rPr lang="ru-RU" sz="2800" dirty="0">
                <a:ea typeface="Calibri"/>
                <a:cs typeface="Times New Roman"/>
              </a:rPr>
              <a:t> Завязываем нитку на узелок.</a:t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8194" name="Picture 2" descr="F:\городской конкурс воспитатель\мастер класс петрушка\мастер класс петрушка 2013 01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9" t="30357" r="2041"/>
          <a:stretch/>
        </p:blipFill>
        <p:spPr bwMode="auto">
          <a:xfrm>
            <a:off x="395536" y="1790643"/>
            <a:ext cx="3099838" cy="3152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городской конкурс воспитатель\мастер класс петрушка\мастер класс петрушка 2013 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46" t="16492" r="4546" b="24985"/>
          <a:stretch/>
        </p:blipFill>
        <p:spPr bwMode="auto">
          <a:xfrm>
            <a:off x="2987824" y="3366653"/>
            <a:ext cx="3043420" cy="2854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городской конкурс воспитатель\мастер класс петрушка\мастер класс петрушка 2013 0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65" t="14156" b="20219"/>
          <a:stretch/>
        </p:blipFill>
        <p:spPr bwMode="auto">
          <a:xfrm>
            <a:off x="5580112" y="1416790"/>
            <a:ext cx="3278476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92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</TotalTime>
  <Words>248</Words>
  <Application>Microsoft Office PowerPoint</Application>
  <PresentationFormat>Экран (4:3)</PresentationFormat>
  <Paragraphs>51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Мастер-класс изготовления куклы «Петрушка»</vt:lpstr>
      <vt:lpstr> «Петрушка» – игровая куколка</vt:lpstr>
      <vt:lpstr>Для работы вам нужно:</vt:lpstr>
      <vt:lpstr>Подготовка: взять пластиковую бутылку и отрезать, как показано на фото. Я брала 2 – литровую бутылку. </vt:lpstr>
      <vt:lpstr> Взять палочку и сделать на ней риску ножом, как показано (это понадобиться в дальнейшем, когда будем изготавливать голову, чтоб она не отпала). </vt:lpstr>
      <vt:lpstr> Процесс изготовления: Голова. Берем кусочек ваты и формируем голову.</vt:lpstr>
      <vt:lpstr>  Кладем ее на палку, обворачиваем белой тканью (где-то 25*25 см), и заматываем ниткой стараясь попасть в риску. Завязываем нитку на узелок. </vt:lpstr>
      <vt:lpstr> Руки. Теперь возьмем белую ткань (где-то 10*50 см). На самом краю завязываем узелок, и выворачиваем узелок во внутрь, завязываем ниткой </vt:lpstr>
      <vt:lpstr>  Получился  один кулачок. Обвернуть руку вокруг туловища и привязать ниткой, сначала одну сторону, потом другую. Завязываем нитку на узелок.  </vt:lpstr>
      <vt:lpstr>Сделать на второй кулачок, только в обратном порядке. Руки готовы. </vt:lpstr>
      <vt:lpstr>  Волосы. Пришить тесьму к голове. </vt:lpstr>
      <vt:lpstr>  Одежда. Кроим рубаху прикладывая «Петрушку», но так чтоб нижний край был = диаметру обрезанной бутылки. К концам рукавов и на горловину пришиваем отделочную тесьму. </vt:lpstr>
      <vt:lpstr>Кроим из темной ткани нижнюю часть (верхний край должен быть = диаметру обрезанной бутылки, а длина нижней части = высоте обрезанной бутылки +15 см). </vt:lpstr>
      <vt:lpstr>    Сшиваем не до самого конца горловину рубахи (т.к. потом будем проталкивать петрушку через горловину). Пришиваем рукава. Пришиваем одним швом рукав и боковую сторону рубахи. Пришиваем нижнюю часть  рубахи и верхнюю часть  нижней ткани «Петрушки». Застрачиваем второй рукав и вторую боковую сторону  рубахи  и нижней части. </vt:lpstr>
      <vt:lpstr>  Делаем надрезы в уголках, где рукава. Так выглядит костюм «Петрушки» с изнаночной стороны и выворачиваем. Получился наряд для нашего «Петрушки». </vt:lpstr>
      <vt:lpstr>  Сборка «Петрушки». Просовываем «Петрушку» через горловину, вытаскиваем кулачки в рукава. Зашиваем горловину, и пришиваем отделочную тесьму вокруг горловины. </vt:lpstr>
      <vt:lpstr>   Засовываем в нижнюю часть обрезанную бутылку. Ставим ее на место, и швом через край прошиваем ткань вместе с бутылкой.  Пришиваем отделочную тесьму. Завязываем тесьмой  нижнюю часть на горлышке бутылки. </vt:lpstr>
      <vt:lpstr> Колпачок. Кроим колпачок по голове нашего «Петрушки». Пришиваем на переднюю часть тесьму. Сгибаем ткань пополам и прошиваем 2 стороны. Выворачиваем колпачок на лицевую сторону и соединяем два уголка, сшиваем. </vt:lpstr>
      <vt:lpstr>  Делаем  бахрому для отделки на колпачок. Взять кусочек ткани (где – то 3*15см) порезать как показано на, завернуть в колокольчик и пришить к колпачку. </vt:lpstr>
      <vt:lpstr>Одеваем колпачок на голову нашему «Петрушке».  Можно колпачок пришить к голове, чтоб не спадывал. </vt:lpstr>
      <vt:lpstr> Лицо. Вышиваем глазки, носик, ротик и щечки</vt:lpstr>
      <vt:lpstr>А я спрятался! Поиграй со мной!</vt:lpstr>
      <vt:lpstr>Р.S. : А У «Петрушки есть жена «Матрена</vt:lpstr>
      <vt:lpstr>Вот такие «Петрушки» появились у моих коллег после мастер класса: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«Петрушка»</dc:title>
  <dc:creator>Danil</dc:creator>
  <cp:lastModifiedBy>дом</cp:lastModifiedBy>
  <cp:revision>20</cp:revision>
  <dcterms:created xsi:type="dcterms:W3CDTF">2015-08-25T15:00:49Z</dcterms:created>
  <dcterms:modified xsi:type="dcterms:W3CDTF">2015-08-26T16:05:13Z</dcterms:modified>
</cp:coreProperties>
</file>